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72;&#1076;&#1084;&#1080;&#1085;\Desktop\&#1078;&#1072;&#1074;&#1086;&#1088;&#1086;&#1085;&#1082;&#1080;-&#1092;&#1086;&#1090;&#1086;\20230320_111106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.wav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весна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Презентация :</a:t>
            </a:r>
            <a:br>
              <a:rPr lang="ru-RU" sz="4900" dirty="0" smtClean="0"/>
            </a:br>
            <a:r>
              <a:rPr lang="ru-RU" sz="4900" dirty="0" smtClean="0"/>
              <a:t>« Жаворонки, жаворонушки»</a:t>
            </a:r>
            <a:br>
              <a:rPr lang="ru-RU" sz="49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Досуговая деятельность для детей старшей разновозрастной группы.</a:t>
            </a:r>
            <a:br>
              <a:rPr lang="ru-RU" sz="24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869160"/>
            <a:ext cx="6400800" cy="17526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 детский сад «Рябинушка» ГБОУ СОШ  с. Преполовенка м-р Безенчукский Самарской области.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: Полуднякова О.П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316416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4658402_top-fon-com-p-vesennii-fon-dlya-prezentatsii-skachat-bes-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2712" y="980728"/>
            <a:ext cx="5421288" cy="3600400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/>
              <a:t>Продуктивная деятельность педагога и детей :</a:t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dirty="0" smtClean="0"/>
              <a:t>Показывает детям слепленную птичку – жаворонка и предлагает взять тесто. Комок теста понюхать , как вкусно пахнет . Раскатывают прямыми движениями рук в длинный столбик,</a:t>
            </a:r>
            <a:br>
              <a:rPr lang="ru-RU" sz="2400" dirty="0" smtClean="0"/>
            </a:br>
            <a:r>
              <a:rPr lang="ru-RU" sz="2400" dirty="0" smtClean="0"/>
              <a:t>накладывают кончики друг на друга. Затем ребенок путем сплющивания делает хвостик и клюв при помощи прощипывания и вставляет изюминку – глазик.</a:t>
            </a:r>
            <a:br>
              <a:rPr lang="ru-RU" sz="2400" dirty="0" smtClean="0"/>
            </a:br>
            <a:r>
              <a:rPr lang="ru-RU" sz="2400" dirty="0" smtClean="0"/>
              <a:t>Готовых жаворонков высаживаем на смазанную  маслом на противень.</a:t>
            </a:r>
            <a:endParaRPr lang="ru-RU" sz="2400" i="1" dirty="0"/>
          </a:p>
        </p:txBody>
      </p:sp>
      <p:pic>
        <p:nvPicPr>
          <p:cNvPr id="4" name="Рисунок 3" descr="20230320_10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410624" y="410624"/>
            <a:ext cx="3284987" cy="2463740"/>
          </a:xfrm>
          <a:prstGeom prst="rect">
            <a:avLst/>
          </a:prstGeom>
        </p:spPr>
      </p:pic>
      <p:pic>
        <p:nvPicPr>
          <p:cNvPr id="5" name="Рисунок 4" descr="20230320_1008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557977" y="2952160"/>
            <a:ext cx="4463818" cy="334786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3419872" y="5589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весна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20230320_100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77551" y="2691551"/>
            <a:ext cx="4761656" cy="35712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580112" cy="6858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 Руси в тесто клали монетку, изюминку.</a:t>
            </a:r>
            <a:br>
              <a:rPr lang="ru-RU" sz="2400" dirty="0" smtClean="0"/>
            </a:br>
            <a:r>
              <a:rPr lang="ru-RU" sz="2400" dirty="0" smtClean="0"/>
              <a:t>Если попалась монета – целый год будете богатым, изюм – к сладкой жизни .</a:t>
            </a:r>
            <a:br>
              <a:rPr lang="ru-RU" sz="2400" dirty="0" smtClean="0"/>
            </a:br>
            <a:r>
              <a:rPr lang="ru-RU" sz="2400" dirty="0" smtClean="0"/>
              <a:t>Сладких жаворонков из теста насаживали на палочки и ребятишки  бежали с птичками на палочках на улицу , встречать весну! Звали весну веселыми , задорными заклинками, которые назывались Веснянки или Веснушками. В них все пожелания , связанные с обильными урожаем , хорошей погодой и всем , что было важно для того , чтобы их жизнь весь год после нового урожая была сытой.</a:t>
            </a:r>
            <a:endParaRPr lang="ru-RU" sz="2400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7740352" y="1628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0320_11110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30320_151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57300" y="-1057300"/>
            <a:ext cx="70294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4864"/>
            <a:ext cx="5940152" cy="4824536"/>
          </a:xfrm>
        </p:spPr>
        <p:txBody>
          <a:bodyPr>
            <a:normAutofit fontScale="90000"/>
          </a:bodyPr>
          <a:lstStyle/>
          <a:p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Дети идут по кругу взявшись за руки и поют:</a:t>
            </a:r>
            <a:b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В небе жаворонок пел,</a:t>
            </a:r>
            <a:b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Колокольчиком звенел,</a:t>
            </a:r>
            <a:b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Порезвился в тишине,</a:t>
            </a:r>
            <a:b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Спрятал песенку в траве.</a:t>
            </a:r>
            <a:b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С концом песни дети останавливаются , водящий кладет</a:t>
            </a:r>
            <a:b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колокольчик на пол между двумя детьми. Все говорят </a:t>
            </a:r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:» Тот, кто песенку найдет, будет счастливый целый год. </a:t>
            </a:r>
            <a:r>
              <a:rPr lang="ru-RU" sz="2400" cap="non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« Эти двое бегут в разном направлении обегая круг, кто первым возьмет колокольчик тот становиться жаворонком.</a:t>
            </a:r>
            <a:endParaRPr lang="ru-RU" sz="2400" cap="none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0"/>
            <a:ext cx="7772400" cy="1500187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Игра : «Жаворонок»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1187624" y="42210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весна (2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36912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sz="2400" b="0" cap="none" dirty="0" smtClean="0"/>
              <a:t>Попало ваше тесто</a:t>
            </a:r>
            <a:br>
              <a:rPr lang="ru-RU" sz="2400" b="0" cap="none" dirty="0" smtClean="0"/>
            </a:br>
            <a:r>
              <a:rPr lang="ru-RU" sz="2400" b="0" cap="none" dirty="0" smtClean="0"/>
              <a:t>В горячее место.</a:t>
            </a:r>
            <a:br>
              <a:rPr lang="ru-RU" sz="2400" b="0" cap="none" dirty="0" smtClean="0"/>
            </a:br>
            <a:r>
              <a:rPr lang="ru-RU" sz="2400" b="0" cap="none" dirty="0" smtClean="0"/>
              <a:t>Попало – не пропало!</a:t>
            </a:r>
            <a:br>
              <a:rPr lang="ru-RU" sz="2400" b="0" cap="none" dirty="0" smtClean="0"/>
            </a:br>
            <a:r>
              <a:rPr lang="ru-RU" sz="2400" b="0" cap="none" dirty="0" smtClean="0"/>
              <a:t>Жаворонками стало.</a:t>
            </a:r>
            <a:br>
              <a:rPr lang="ru-RU" sz="2400" b="0" cap="none" dirty="0" smtClean="0"/>
            </a:br>
            <a:r>
              <a:rPr lang="ru-RU" sz="2400" b="0" cap="none" dirty="0" smtClean="0"/>
              <a:t>    Дети говорят « Спасибо»</a:t>
            </a:r>
            <a:br>
              <a:rPr lang="ru-RU" sz="2400" b="0" cap="none" dirty="0" smtClean="0"/>
            </a:br>
            <a:r>
              <a:rPr lang="ru-RU" sz="2400" b="0" cap="none" dirty="0" smtClean="0"/>
              <a:t>     Вечером угощают родителей</a:t>
            </a:r>
            <a:endParaRPr lang="ru-RU" sz="2400" b="0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32656"/>
            <a:ext cx="7772400" cy="150018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Вносит повар « Жаворонков» , дети их рассматривают.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20230320_15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761022" y="2447891"/>
            <a:ext cx="4824534" cy="3618401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750128_2-p-fon-dlya-prezentatsii-goluboi-nezhnii-s-ra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7772400" cy="1470025"/>
          </a:xfrm>
        </p:spPr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88840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Познакомить детей с народным обычаем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Встречать весну « Жаворонками»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028384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2801861_163-p-vesennii-goluboi-fon-2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564904"/>
            <a:ext cx="6768752" cy="30963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Познакомить детей с птицей – жаворонками (внешний вид, образ жизни, особенности поведения)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Развивать мелкую моторику рук.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708733_10-p-foni-dlya-prezentatsii-krasivie-nezhnie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96552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Оборудование</a:t>
            </a:r>
            <a:r>
              <a:rPr lang="ru-RU" sz="2700" dirty="0" smtClean="0"/>
              <a:t>: Посуда</a:t>
            </a:r>
            <a:r>
              <a:rPr lang="ru-RU" sz="2400" dirty="0" smtClean="0"/>
              <a:t>, столы, клеенка, миска, противень.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Продукты : </a:t>
            </a:r>
            <a:r>
              <a:rPr lang="ru-RU" sz="2400" dirty="0" smtClean="0">
                <a:solidFill>
                  <a:schemeClr val="tx1"/>
                </a:solidFill>
              </a:rPr>
              <a:t>Тесто , изюм , мука.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7290623_24-p-fon-vesna-dlya-teksta-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124744"/>
            <a:ext cx="3811960" cy="2592288"/>
          </a:xfrm>
        </p:spPr>
        <p:txBody>
          <a:bodyPr>
            <a:normAutofit fontScale="90000"/>
          </a:bodyPr>
          <a:lstStyle/>
          <a:p>
            <a:r>
              <a:rPr lang="ru-RU" sz="2800" b="0" cap="none" dirty="0" smtClean="0"/>
              <a:t>Разучивание с детьми хоровода, стихов, закличик, игры; разучивание пальчиковой гимнастики.</a:t>
            </a:r>
            <a:endParaRPr lang="ru-RU" sz="2800" b="0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164288" cy="10527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Предварительная работа: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20230320_101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163528" y="1148840"/>
            <a:ext cx="4077071" cy="3740847"/>
          </a:xfrm>
          <a:prstGeom prst="rect">
            <a:avLst/>
          </a:prstGeom>
        </p:spPr>
      </p:pic>
      <p:pic>
        <p:nvPicPr>
          <p:cNvPr id="6" name="Рисунок 5" descr="20230317_101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38535" y="3558610"/>
            <a:ext cx="3283553" cy="2736304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17951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30320_110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99592" y="-1215008"/>
            <a:ext cx="7344816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60648"/>
            <a:ext cx="4139952" cy="36004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Отшумели все метели</a:t>
            </a:r>
            <a:br>
              <a:rPr lang="ru-RU" sz="2400" b="1" dirty="0" smtClean="0"/>
            </a:br>
            <a:r>
              <a:rPr lang="ru-RU" sz="2400" b="1" dirty="0" smtClean="0"/>
              <a:t>И морозы не трещат</a:t>
            </a:r>
            <a:br>
              <a:rPr lang="ru-RU" sz="2400" b="1" dirty="0" smtClean="0"/>
            </a:br>
            <a:r>
              <a:rPr lang="ru-RU" sz="2400" b="1" dirty="0" smtClean="0"/>
              <a:t>С крыш закапали капели,</a:t>
            </a:r>
            <a:br>
              <a:rPr lang="ru-RU" sz="2400" b="1" dirty="0" smtClean="0"/>
            </a:br>
            <a:r>
              <a:rPr lang="ru-RU" sz="2400" b="1" dirty="0" smtClean="0"/>
              <a:t>И сосульки в ряд висят.</a:t>
            </a:r>
            <a:br>
              <a:rPr lang="ru-RU" sz="2400" b="1" dirty="0" smtClean="0"/>
            </a:br>
            <a:r>
              <a:rPr lang="ru-RU" sz="2400" b="1" dirty="0" smtClean="0"/>
              <a:t>Веселее и теплее</a:t>
            </a:r>
            <a:br>
              <a:rPr lang="ru-RU" sz="2400" b="1" dirty="0" smtClean="0"/>
            </a:br>
            <a:r>
              <a:rPr lang="ru-RU" sz="2400" b="1" dirty="0" smtClean="0"/>
              <a:t>Стали мартовские дни.</a:t>
            </a:r>
            <a:br>
              <a:rPr lang="ru-RU" sz="2400" b="1" dirty="0" smtClean="0"/>
            </a:br>
            <a:r>
              <a:rPr lang="ru-RU" sz="2400" b="1" dirty="0" smtClean="0"/>
              <a:t>В нашем садике в аллеях</a:t>
            </a:r>
            <a:br>
              <a:rPr lang="ru-RU" sz="2400" b="1" dirty="0" smtClean="0"/>
            </a:br>
            <a:r>
              <a:rPr lang="ru-RU" sz="2400" b="1" dirty="0" smtClean="0"/>
              <a:t>Уж проталины видны.</a:t>
            </a:r>
            <a:br>
              <a:rPr lang="ru-RU" sz="2400" b="1" dirty="0" smtClean="0"/>
            </a:br>
            <a:r>
              <a:rPr lang="ru-RU" sz="2400" b="1" dirty="0" smtClean="0"/>
              <a:t>Звонко тинькает синица</a:t>
            </a:r>
            <a:br>
              <a:rPr lang="ru-RU" sz="2400" b="1" dirty="0" smtClean="0"/>
            </a:br>
            <a:r>
              <a:rPr lang="ru-RU" sz="2400" b="1" dirty="0" smtClean="0"/>
              <a:t>Возле нашего окна…</a:t>
            </a:r>
            <a:br>
              <a:rPr lang="ru-RU" sz="2400" b="1" dirty="0" smtClean="0"/>
            </a:br>
            <a:r>
              <a:rPr lang="ru-RU" sz="2400" b="1" dirty="0" smtClean="0"/>
              <a:t>Скоро в дверь к нам постучится</a:t>
            </a:r>
            <a:br>
              <a:rPr lang="ru-RU" sz="2400" b="1" dirty="0" smtClean="0"/>
            </a:br>
            <a:r>
              <a:rPr lang="ru-RU" sz="2400" b="1" dirty="0" smtClean="0"/>
              <a:t>Настоящая …..весна!!!!!!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30317_103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42997" y="-1143003"/>
            <a:ext cx="6858003" cy="91440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257600"/>
            <a:ext cx="5493296" cy="36004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Весной прилетают птицы с теплых стран : ( грачи, скворцы, жаворонки)</a:t>
            </a:r>
            <a:br>
              <a:rPr lang="ru-RU" sz="2400" b="1" dirty="0" smtClean="0"/>
            </a:br>
            <a:r>
              <a:rPr lang="ru-RU" sz="2400" b="1" dirty="0" smtClean="0"/>
              <a:t>Высоко под облаками </a:t>
            </a:r>
            <a:br>
              <a:rPr lang="ru-RU" sz="2400" b="1" dirty="0" smtClean="0"/>
            </a:br>
            <a:r>
              <a:rPr lang="ru-RU" sz="2400" b="1" dirty="0" smtClean="0"/>
              <a:t>Над полями и лугами.</a:t>
            </a:r>
            <a:br>
              <a:rPr lang="ru-RU" sz="2400" b="1" dirty="0" smtClean="0"/>
            </a:br>
            <a:r>
              <a:rPr lang="ru-RU" sz="2400" b="1" dirty="0" smtClean="0"/>
              <a:t>Словно выпорхнув в спросонок</a:t>
            </a:r>
            <a:br>
              <a:rPr lang="ru-RU" sz="2400" b="1" dirty="0" smtClean="0"/>
            </a:br>
            <a:r>
              <a:rPr lang="ru-RU" sz="2400" b="1" dirty="0" smtClean="0"/>
              <a:t>Песнь заводит…. Жаворонок!!!</a:t>
            </a:r>
            <a:endParaRPr lang="ru-RU" sz="24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30320_102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42998" y="-1142999"/>
            <a:ext cx="6858002" cy="9144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348880"/>
            <a:ext cx="2880320" cy="38884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Пальчиковая игра :</a:t>
            </a:r>
            <a:br>
              <a:rPr lang="ru-RU" sz="2800" b="1" dirty="0" smtClean="0"/>
            </a:br>
            <a:r>
              <a:rPr lang="ru-RU" sz="2400" b="1" dirty="0" smtClean="0"/>
              <a:t>Приплетают большие пальцы, </a:t>
            </a:r>
            <a:br>
              <a:rPr lang="ru-RU" sz="2400" b="1" dirty="0" smtClean="0"/>
            </a:br>
            <a:r>
              <a:rPr lang="ru-RU" sz="2400" b="1" dirty="0" smtClean="0"/>
              <a:t>сопровождают слова показом:</a:t>
            </a:r>
            <a:br>
              <a:rPr lang="ru-RU" sz="2400" b="1" dirty="0" smtClean="0"/>
            </a:br>
            <a:r>
              <a:rPr lang="ru-RU" sz="2400" b="1" dirty="0" smtClean="0"/>
              <a:t>Цир –лир –лир –лю</a:t>
            </a:r>
            <a:br>
              <a:rPr lang="ru-RU" sz="2400" b="1" dirty="0" smtClean="0"/>
            </a:br>
            <a:r>
              <a:rPr lang="ru-RU" sz="2400" b="1" dirty="0" smtClean="0"/>
              <a:t>Хочет – прямо полететь</a:t>
            </a:r>
            <a:br>
              <a:rPr lang="ru-RU" sz="2400" b="1" dirty="0" smtClean="0"/>
            </a:br>
            <a:r>
              <a:rPr lang="ru-RU" sz="2400" b="1" dirty="0" smtClean="0"/>
              <a:t>Хочет – в воздухе висит,</a:t>
            </a:r>
            <a:br>
              <a:rPr lang="ru-RU" sz="2400" b="1" dirty="0" smtClean="0"/>
            </a:br>
            <a:r>
              <a:rPr lang="ru-RU" sz="2400" b="1" dirty="0" smtClean="0"/>
              <a:t>Камнем падает с высот</a:t>
            </a:r>
            <a:br>
              <a:rPr lang="ru-RU" sz="2400" b="1" dirty="0" smtClean="0"/>
            </a:br>
            <a:r>
              <a:rPr lang="ru-RU" sz="2400" b="1" dirty="0" smtClean="0"/>
              <a:t>И поет, поет , поет.</a:t>
            </a:r>
            <a:endParaRPr lang="ru-RU" sz="2800" b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7586834_47-p-vesennii-fon-dlya-prezentatsii-v-detskom-s-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4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43924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Весной из теплых </a:t>
            </a:r>
            <a:r>
              <a:rPr lang="ru-RU" sz="2400" b="1" dirty="0" smtClean="0"/>
              <a:t>краев прилетают </a:t>
            </a:r>
            <a:r>
              <a:rPr lang="ru-RU" sz="2400" b="1" dirty="0" smtClean="0"/>
              <a:t>40 разных птиц и первые из них </a:t>
            </a:r>
            <a:br>
              <a:rPr lang="ru-RU" sz="2400" b="1" dirty="0" smtClean="0"/>
            </a:br>
            <a:r>
              <a:rPr lang="ru-RU" sz="2400" b="1" dirty="0" smtClean="0"/>
              <a:t>-жаворонки.</a:t>
            </a:r>
            <a:br>
              <a:rPr lang="ru-RU" sz="2400" b="1" dirty="0" smtClean="0"/>
            </a:br>
            <a:r>
              <a:rPr lang="ru-RU" sz="2400" b="1" dirty="0" smtClean="0"/>
              <a:t>Этот день так и называли – жаворонки.</a:t>
            </a:r>
            <a:br>
              <a:rPr lang="ru-RU" sz="2400" b="1" dirty="0" smtClean="0"/>
            </a:br>
            <a:r>
              <a:rPr lang="ru-RU" sz="2400" b="1" dirty="0" smtClean="0"/>
              <a:t>А мамы пекли из теста жаворонков, птиц. </a:t>
            </a:r>
            <a:br>
              <a:rPr lang="ru-RU" sz="2400" b="1" dirty="0" smtClean="0"/>
            </a:br>
            <a:r>
              <a:rPr lang="ru-RU" sz="2400" b="1" dirty="0" smtClean="0"/>
              <a:t>Даже примета есть :жаворонок к теплу летит.</a:t>
            </a:r>
            <a:br>
              <a:rPr lang="ru-RU" sz="2400" b="1" dirty="0" smtClean="0"/>
            </a:br>
            <a:r>
              <a:rPr lang="ru-RU" sz="2400" b="1" dirty="0" smtClean="0"/>
              <a:t>Тесто подошло и я предлагаю одеть фартуки, </a:t>
            </a:r>
            <a:br>
              <a:rPr lang="ru-RU" sz="2400" b="1" dirty="0" smtClean="0"/>
            </a:br>
            <a:r>
              <a:rPr lang="ru-RU" sz="2400" b="1" dirty="0" smtClean="0"/>
              <a:t>помыть руки и подойти к столам будем готовить.</a:t>
            </a:r>
            <a:endParaRPr lang="ru-RU" sz="2400" b="1" dirty="0"/>
          </a:p>
        </p:txBody>
      </p:sp>
      <p:pic>
        <p:nvPicPr>
          <p:cNvPr id="6" name="Рисунок 5" descr="20230320_095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558486" y="1502702"/>
            <a:ext cx="5903979" cy="4427984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788024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171</Words>
  <Application>Microsoft Office PowerPoint</Application>
  <PresentationFormat>Экран (4:3)</PresentationFormat>
  <Paragraphs>23</Paragraphs>
  <Slides>14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: « Жаворонки, жаворонушки»     Досуговая деятельность для детей старшей разновозрастной группы. </vt:lpstr>
      <vt:lpstr>Цель:</vt:lpstr>
      <vt:lpstr>Задачи:</vt:lpstr>
      <vt:lpstr>Оборудование: Посуда, столы, клеенка, миска, противень.   </vt:lpstr>
      <vt:lpstr>Разучивание с детьми хоровода, стихов, закличик, игры; разучивание пальчиковой гимнастики.</vt:lpstr>
      <vt:lpstr>Отшумели все метели И морозы не трещат С крыш закапали капели, И сосульки в ряд висят. Веселее и теплее Стали мартовские дни. В нашем садике в аллеях Уж проталины видны. Звонко тинькает синица Возле нашего окна… Скоро в дверь к нам постучится Настоящая …..весна!!!!!!  </vt:lpstr>
      <vt:lpstr>Весной прилетают птицы с теплых стран : ( грачи, скворцы, жаворонки) Высоко под облаками  Над полями и лугами. Словно выпорхнув в спросонок Песнь заводит…. Жаворонок!!!</vt:lpstr>
      <vt:lpstr>Пальчиковая игра : Приплетают большие пальцы,  сопровождают слова показом: Цир –лир –лир –лю Хочет – прямо полететь Хочет – в воздухе висит, Камнем падает с высот И поет, поет , поет.</vt:lpstr>
      <vt:lpstr>Весной из теплых краев прилетают 40 разных птиц и первые из них  -жаворонки. Этот день так и называли – жаворонки. А мамы пекли из теста жаворонков, птиц.  Даже примета есть :жаворонок к теплу летит. Тесто подошло и я предлагаю одеть фартуки,  помыть руки и подойти к столам будем готовить.</vt:lpstr>
      <vt:lpstr>Продуктивная деятельность педагога и детей :  Показывает детям слепленную птичку – жаворонка и предлагает взять тесто. Комок теста понюхать , как вкусно пахнет . Раскатывают прямыми движениями рук в длинный столбик, накладывают кончики друг на друга. Затем ребенок путем сплющивания делает хвостик и клюв при помощи прощипывания и вставляет изюминку – глазик. Готовых жаворонков высаживаем на смазанную  маслом на противень.</vt:lpstr>
      <vt:lpstr>На Руси в тесто клали монетку, изюминку. Если попалась монета – целый год будете богатым, изюм – к сладкой жизни . Сладких жаворонков из теста насаживали на палочки и ребятишки  бежали с птичками на палочках на улицу , встречать весну! Звали весну веселыми , задорными заклинками, которые назывались Веснянки или Веснушками. В них все пожелания , связанные с обильными урожаем , хорошей погодой и всем , что было важно для того , чтобы их жизнь весь год после нового урожая была сытой.</vt:lpstr>
      <vt:lpstr>Слайд 12</vt:lpstr>
      <vt:lpstr> Дети идут по кругу взявшись за руки и поют:  В небе жаворонок пел, Колокольчиком звенел, Порезвился в тишине, Спрятал песенку в траве. С концом песни дети останавливаются , водящий кладет колокольчик на пол между двумя детьми. Все говорят :» Тот, кто песенку найдет, будет счастливый целый год. « Эти двое бегут в разном направлении обегая круг, кто первым возьмет колокольчик тот становиться жаворонком.</vt:lpstr>
      <vt:lpstr>Попало ваше тесто В горячее место. Попало – не пропало! Жаворонками стало.     Дети говорят « Спасибо»      Вечером угощают родителей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:  « Жаворонки, жаворонушки».  Старшая разновозрастная группа.</dc:title>
  <dc:creator>Ольга Полуднякова</dc:creator>
  <cp:lastModifiedBy>Ольга Полуднякова</cp:lastModifiedBy>
  <cp:revision>29</cp:revision>
  <dcterms:created xsi:type="dcterms:W3CDTF">2023-03-20T08:24:02Z</dcterms:created>
  <dcterms:modified xsi:type="dcterms:W3CDTF">2023-03-22T10:18:34Z</dcterms:modified>
</cp:coreProperties>
</file>