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76;&#1084;&#1080;&#1085;\Desktop\&#1082;&#1086;&#1089;&#1084;&#1086;&#1089;%20&#1076;&#1077;&#1090;&#1080;\20230322_095519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3697585_32-p-detskie-foni-s-kosmosom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Презентация.</a:t>
            </a:r>
            <a:br>
              <a:rPr lang="ru-RU" sz="6000" dirty="0" smtClean="0"/>
            </a:br>
            <a:r>
              <a:rPr lang="ru-RU" sz="6000" dirty="0" smtClean="0"/>
              <a:t>« Путешествия в космос»</a:t>
            </a:r>
            <a:br>
              <a:rPr lang="ru-RU" sz="6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Спортивного развлечения для детей </a:t>
            </a:r>
            <a:r>
              <a:rPr lang="ru-RU" sz="2800" dirty="0" smtClean="0"/>
              <a:t>старшей </a:t>
            </a:r>
            <a:r>
              <a:rPr lang="ru-RU" sz="2800" dirty="0" smtClean="0"/>
              <a:t>разновозрастной группы.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 детский сад «Рябинушка» ГБОУ СОШ  с. Преполовенка м-р Безенчукский Самарской области.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Полуднякова О.П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30322_09551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1916066_13-phonoteka_org-p-fon-dlya-gramoti-kosmos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3"/>
            <a:ext cx="9144000" cy="6856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685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 « Построй ракету»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Дети выстраиваются в две колонны, у каждого в руках по кубику, у последнего ребенка конус. По сигналу  ведущего первые игроки бегут к установленному месту и ставят кубик, бегом возвращаются обратно и т.д  Пока не построят из кубиков ракету.</a:t>
            </a:r>
            <a:br>
              <a:rPr lang="ru-RU" sz="2700" dirty="0" smtClean="0"/>
            </a:br>
            <a:r>
              <a:rPr lang="ru-RU" sz="2700" dirty="0" smtClean="0"/>
              <a:t>Выигрывает  та команда , игроки который раньше выполнят задание.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Рисунок 3" descr="20230322_095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501008" y="1215008"/>
            <a:ext cx="6858000" cy="442798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9959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1457721_10-kartinkin-net-p-kosmicheskii-fon-dlya-detskoi-prezentatsii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040560" cy="4392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Игра « Гонки на луноходах»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/>
              <a:t>Двум участникам нужно оседлать гимнастическую палку – « луноход» и « проехать» , удерживая ее между ногами до повторной отметки и обратно.</a:t>
            </a:r>
            <a:br>
              <a:rPr lang="ru-RU" sz="2400" b="1" dirty="0" smtClean="0"/>
            </a:br>
            <a:r>
              <a:rPr lang="ru-RU" sz="2400" b="1" dirty="0" smtClean="0"/>
              <a:t>Побеждает самый быстрый дуэт.</a:t>
            </a:r>
            <a:endParaRPr lang="ru-RU" sz="3200" b="1" dirty="0"/>
          </a:p>
        </p:txBody>
      </p:sp>
      <p:pic>
        <p:nvPicPr>
          <p:cNvPr id="4" name="Рисунок 3" descr="20230322_100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81736" y="1503040"/>
            <a:ext cx="5472608" cy="385192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5720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4890347_top-fon-com-p-fon-dlya-prezentatsii-kosmos-detskii-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472608" cy="61206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 « Космонавты « </a:t>
            </a:r>
            <a:br>
              <a:rPr lang="ru-RU" sz="3200" dirty="0" smtClean="0"/>
            </a:br>
            <a:r>
              <a:rPr lang="ru-RU" sz="2000" b="1" dirty="0" smtClean="0"/>
              <a:t>По краям площадки раскладываются обручи – ракеты. Играющих больше чем ракет. Дети встают в круг и берутся за руки. Идут по кругу проговаривая.</a:t>
            </a:r>
            <a:br>
              <a:rPr lang="ru-RU" sz="2000" b="1" dirty="0" smtClean="0"/>
            </a:br>
            <a:r>
              <a:rPr lang="ru-RU" sz="2000" b="1" dirty="0" smtClean="0"/>
              <a:t>Ждут нас быстрые ракеты.</a:t>
            </a:r>
            <a:br>
              <a:rPr lang="ru-RU" sz="2000" b="1" dirty="0" smtClean="0"/>
            </a:br>
            <a:r>
              <a:rPr lang="ru-RU" sz="2000" b="1" dirty="0" smtClean="0"/>
              <a:t>Для полета на планеты.</a:t>
            </a:r>
            <a:br>
              <a:rPr lang="ru-RU" sz="2000" b="1" dirty="0" smtClean="0"/>
            </a:br>
            <a:r>
              <a:rPr lang="ru-RU" sz="2000" b="1" dirty="0" smtClean="0"/>
              <a:t>На какую захотим </a:t>
            </a:r>
            <a:br>
              <a:rPr lang="ru-RU" sz="2000" b="1" dirty="0" smtClean="0"/>
            </a:br>
            <a:r>
              <a:rPr lang="ru-RU" sz="2000" b="1" dirty="0" smtClean="0"/>
              <a:t>На  такую и полетим!</a:t>
            </a:r>
            <a:br>
              <a:rPr lang="ru-RU" sz="2000" b="1" dirty="0" smtClean="0"/>
            </a:br>
            <a:r>
              <a:rPr lang="ru-RU" sz="2000" b="1" dirty="0" smtClean="0"/>
              <a:t>Но в игре один секрет:</a:t>
            </a:r>
            <a:br>
              <a:rPr lang="ru-RU" sz="2000" b="1" dirty="0" smtClean="0"/>
            </a:br>
            <a:r>
              <a:rPr lang="ru-RU" sz="2000" b="1" dirty="0" smtClean="0"/>
              <a:t>Опоздавшим мест нет!</a:t>
            </a:r>
            <a:br>
              <a:rPr lang="ru-RU" sz="2000" b="1" dirty="0" smtClean="0"/>
            </a:br>
            <a:r>
              <a:rPr lang="ru-RU" sz="2000" b="1" dirty="0" smtClean="0"/>
              <a:t>Дети разбегаются и занимают ракеты по двое друг другу, плотно прижавших спинами. Опоздавшие выбирают самые красивые парные позы космонавта.</a:t>
            </a:r>
            <a:endParaRPr lang="ru-RU" sz="3200" b="1" dirty="0"/>
          </a:p>
        </p:txBody>
      </p:sp>
      <p:pic>
        <p:nvPicPr>
          <p:cNvPr id="4" name="Рисунок 3" descr="20230322_095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21494" y="730627"/>
            <a:ext cx="4953133" cy="3491879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4890280_top-fon-com-p-fon-dlya-prezentatsii-kosmos-detskii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008" y="692696"/>
            <a:ext cx="4356992" cy="61653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из полета возвратились </a:t>
            </a:r>
            <a:br>
              <a:rPr lang="ru-RU" sz="3200" dirty="0" smtClean="0"/>
            </a:br>
            <a:r>
              <a:rPr lang="ru-RU" sz="3200" dirty="0" smtClean="0"/>
              <a:t> И на Землю приземлились</a:t>
            </a:r>
            <a:br>
              <a:rPr lang="ru-RU" sz="3200" dirty="0" smtClean="0"/>
            </a:br>
            <a:r>
              <a:rPr lang="ru-RU" sz="3200" dirty="0" smtClean="0"/>
              <a:t>Идет веселый наш отрад</a:t>
            </a:r>
            <a:br>
              <a:rPr lang="ru-RU" sz="3200" dirty="0" smtClean="0"/>
            </a:br>
            <a:r>
              <a:rPr lang="ru-RU" sz="3200" dirty="0" smtClean="0"/>
              <a:t>И каждый встречи с нами рад!</a:t>
            </a:r>
            <a:endParaRPr lang="ru-RU" sz="32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55576" y="5877272"/>
            <a:ext cx="304800" cy="304800"/>
          </a:xfrm>
          <a:prstGeom prst="rect">
            <a:avLst/>
          </a:prstGeom>
        </p:spPr>
      </p:pic>
      <p:pic>
        <p:nvPicPr>
          <p:cNvPr id="5" name="Рисунок 4" descr="20210412_101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5"/>
            <a:ext cx="4860033" cy="364502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ьная доска для презентации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4211960" cy="54006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Настанет день,</a:t>
            </a:r>
            <a:br>
              <a:rPr lang="ru-RU" sz="3200" dirty="0" smtClean="0"/>
            </a:br>
            <a:r>
              <a:rPr lang="ru-RU" sz="3200" dirty="0" smtClean="0"/>
              <a:t>Когда мы подрастем, </a:t>
            </a:r>
            <a:br>
              <a:rPr lang="ru-RU" sz="3200" dirty="0" smtClean="0"/>
            </a:br>
            <a:r>
              <a:rPr lang="ru-RU" sz="3200" dirty="0" smtClean="0"/>
              <a:t>Ракеты в космос </a:t>
            </a:r>
            <a:br>
              <a:rPr lang="ru-RU" sz="3200" dirty="0" smtClean="0"/>
            </a:br>
            <a:r>
              <a:rPr lang="ru-RU" sz="3200" dirty="0" smtClean="0"/>
              <a:t>Смело поведем.</a:t>
            </a:r>
            <a:br>
              <a:rPr lang="ru-RU" sz="3200" dirty="0" smtClean="0"/>
            </a:br>
            <a:r>
              <a:rPr lang="ru-RU" sz="3200" dirty="0" smtClean="0"/>
              <a:t>Отважными и стойками</a:t>
            </a:r>
            <a:br>
              <a:rPr lang="ru-RU" sz="3200" dirty="0" smtClean="0"/>
            </a:br>
            <a:r>
              <a:rPr lang="ru-RU" sz="3200" dirty="0" smtClean="0"/>
              <a:t>Ребята быть готовы,</a:t>
            </a:r>
            <a:br>
              <a:rPr lang="ru-RU" sz="3200" dirty="0" smtClean="0"/>
            </a:br>
            <a:r>
              <a:rPr lang="ru-RU" sz="3200" dirty="0" smtClean="0"/>
              <a:t>Мы будем Космонавтами,</a:t>
            </a:r>
            <a:br>
              <a:rPr lang="ru-RU" sz="3200" dirty="0" smtClean="0"/>
            </a:br>
            <a:r>
              <a:rPr lang="ru-RU" sz="3200" dirty="0" smtClean="0"/>
              <a:t>Даем вам это слово.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691680" y="5661248"/>
            <a:ext cx="304800" cy="304800"/>
          </a:xfrm>
          <a:prstGeom prst="rect">
            <a:avLst/>
          </a:prstGeom>
        </p:spPr>
      </p:pic>
      <p:pic>
        <p:nvPicPr>
          <p:cNvPr id="5" name="Рисунок 4" descr="20230322_074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166447" y="1547791"/>
            <a:ext cx="5688632" cy="426647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a8b28806e2c1fefb9ba393b200114ec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1076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64017_182-p-fon-dlya-prezentatsii-v-dou-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>
            <a:noAutofit/>
          </a:bodyPr>
          <a:lstStyle/>
          <a:p>
            <a:r>
              <a:rPr lang="ru-RU" sz="3600" b="0" cap="none" dirty="0" smtClean="0"/>
              <a:t>Приобщение детей к здоровому образу жизни посредством активизации двигательной деятельности.</a:t>
            </a:r>
            <a:endParaRPr lang="ru-RU" sz="3600" b="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7772400" cy="150018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Цель: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17240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5980_22-p-fon-dlya-prezentatsii-kosmos-dlya-detei-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1362075"/>
          </a:xfrm>
        </p:spPr>
        <p:txBody>
          <a:bodyPr>
            <a:noAutofit/>
          </a:bodyPr>
          <a:lstStyle/>
          <a:p>
            <a:r>
              <a:rPr lang="ru-RU" sz="2800" b="0" cap="none" dirty="0" smtClean="0"/>
              <a:t>- Формировать навыки здорового образа жизни;</a:t>
            </a:r>
            <a:br>
              <a:rPr lang="ru-RU" sz="2800" b="0" cap="none" dirty="0" smtClean="0"/>
            </a:br>
            <a:r>
              <a:rPr lang="ru-RU" sz="2800" b="0" cap="none" dirty="0" smtClean="0"/>
              <a:t>- развивать физические качества личности  - быстроту, ловкость, выносливость, подвижность;</a:t>
            </a:r>
            <a:br>
              <a:rPr lang="ru-RU" sz="2800" b="0" cap="none" dirty="0" smtClean="0"/>
            </a:br>
            <a:r>
              <a:rPr lang="ru-RU" sz="2800" b="0" cap="none" dirty="0" smtClean="0"/>
              <a:t>- воспитывать целеустремленность в достижении результата, чувство товарищества и ответственности перед командой.</a:t>
            </a:r>
            <a:endParaRPr lang="ru-RU" sz="2800" b="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7772400" cy="150018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Задачи: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2281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6004_78-p-fon-dlya-prezentatsii-kosmos-dlya-detei-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Предварительная работа: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248" y="1412776"/>
            <a:ext cx="6768752" cy="25202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Знакомство с профессией космонавта, чтение рассказов, заучивание стихов о космосе, рассматривание фотографий, открыток с изображением космоса, энциклопедий.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2955303_61-phonoteka-org-p-kosmicheskii-fon-dlya-detei-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Оборудование 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984776" cy="24482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Кубы, два конуса для постройки ракеты, обручи на один меньше чем детей, мячи маленького размера , два мяча среднего размера, два обруча большого размера, ориентиры, лента с привязанным на концах палочкам.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u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248" y="548680"/>
            <a:ext cx="6768752" cy="48245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12 апреля 1961 года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космос впервые в мире на космическом корабле « Восток»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поднялся человек 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Это был наш соотечественник.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Юрий Алексеевич Гагарин.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 космическом ракете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 названием « Восток»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 первым на планете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Подняться к звёздам смог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409_103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55576" y="-1070992"/>
            <a:ext cx="7632848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72" y="1340768"/>
            <a:ext cx="4752528" cy="49685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Чтоб  ракетой  управлять </a:t>
            </a:r>
            <a:br>
              <a:rPr lang="ru-RU" sz="2400" b="1" dirty="0" smtClean="0"/>
            </a:br>
            <a:r>
              <a:rPr lang="ru-RU" sz="2400" b="1" dirty="0" smtClean="0"/>
              <a:t>Сильным, смелым нужно стать </a:t>
            </a:r>
            <a:br>
              <a:rPr lang="ru-RU" sz="2400" b="1" dirty="0" smtClean="0"/>
            </a:br>
            <a:r>
              <a:rPr lang="ru-RU" sz="2400" b="1" dirty="0" smtClean="0"/>
              <a:t>в космос слабых не берут</a:t>
            </a:r>
            <a:br>
              <a:rPr lang="ru-RU" sz="2400" b="1" dirty="0" smtClean="0"/>
            </a:br>
            <a:r>
              <a:rPr lang="ru-RU" sz="2400" b="1" dirty="0" smtClean="0"/>
              <a:t>Ведь полет – нелегкий труд</a:t>
            </a:r>
            <a:br>
              <a:rPr lang="ru-RU" sz="2400" b="1" dirty="0" smtClean="0"/>
            </a:br>
            <a:r>
              <a:rPr lang="ru-RU" sz="2400" b="1" dirty="0" smtClean="0"/>
              <a:t>Будем мы тренироваться ,</a:t>
            </a:r>
            <a:br>
              <a:rPr lang="ru-RU" sz="2400" b="1" dirty="0" smtClean="0"/>
            </a:br>
            <a:r>
              <a:rPr lang="ru-RU" sz="2400" b="1" dirty="0" smtClean="0"/>
              <a:t>Будем силы набираться.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67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6000_68-p-fon-dlya-prezentatsii-kosmos-dlya-detei-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04864"/>
            <a:ext cx="313184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Разминка : « Космодром «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 готова для полета,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Ждут ракеты всех ребят.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Мало времени для взлета,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Космонавты встали в ряд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Поклонились вправо, влево,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Отдадим земной поклон.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Вот ракета полетела.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Опустел наш космодром.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Команды немного размялись, пришла пора отправляться в полет!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 где, же ракеты, на которых они полетят?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0230322_081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1339" y="0"/>
            <a:ext cx="5952661" cy="446449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98782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552728" cy="30243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Игра : « Займи место в ракете»</a:t>
            </a:r>
            <a:br>
              <a:rPr lang="ru-RU" sz="3200" dirty="0" smtClean="0"/>
            </a:br>
            <a:r>
              <a:rPr lang="ru-RU" sz="2400" dirty="0" smtClean="0"/>
              <a:t>На полу лежат обручи – ракеты, детей на одного больше чем ракет. Под музыку дети бегают по кругу . С окончанием мелодии, надо занять место в ракете. Тот, кому не хватило обруча, выходит из игры. После чего убирают один обруч. Игра продолжается.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41176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210</Words>
  <Application>Microsoft Office PowerPoint</Application>
  <PresentationFormat>Экран (4:3)</PresentationFormat>
  <Paragraphs>35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Презентация. « Путешествия в космос»  Спортивного развлечения для детей старшей разновозрастной группы.</vt:lpstr>
      <vt:lpstr>Приобщение детей к здоровому образу жизни посредством активизации двигательной деятельности.</vt:lpstr>
      <vt:lpstr>- Формировать навыки здорового образа жизни; - развивать физические качества личности  - быстроту, ловкость, выносливость, подвижность; - воспитывать целеустремленность в достижении результата, чувство товарищества и ответственности перед командой.</vt:lpstr>
      <vt:lpstr>Предварительная работа:</vt:lpstr>
      <vt:lpstr>Оборудование :</vt:lpstr>
      <vt:lpstr> 12 апреля 1961 года в космос впервые в мире на космическом корабле « Восток» поднялся человек . Это был наш соотечественник. Юрий Алексеевич Гагарин.     В  космическом ракете  С названием « Восток» Он первым на планете  Подняться к звёздам смог</vt:lpstr>
      <vt:lpstr>Чтоб  ракетой  управлять  Сильным, смелым нужно стать  в космос слабых не берут Ведь полет – нелегкий труд Будем мы тренироваться , Будем силы набираться. </vt:lpstr>
      <vt:lpstr>Слайд 8</vt:lpstr>
      <vt:lpstr>Игра : « Займи место в ракете» На полу лежат обручи – ракеты, детей на одного больше чем ракет. Под музыку дети бегают по кругу . С окончанием мелодии, надо занять место в ракете. Тот, кому не хватило обруча, выходит из игры. После чего убирают один обруч. Игра продолжается.  </vt:lpstr>
      <vt:lpstr>Слайд 10</vt:lpstr>
      <vt:lpstr>Игра « Построй ракету»  Дети выстраиваются в две колонны, у каждого в руках по кубику, у последнего ребенка конус. По сигналу  ведущего первые игроки бегут к установленному месту и ставят кубик, бегом возвращаются обратно и т.д  Пока не построят из кубиков ракету. Выигрывает  та команда , игроки который раньше выполнят задание. </vt:lpstr>
      <vt:lpstr>Игра « Гонки на луноходах»  Двум участникам нужно оседлать гимнастическую палку – « луноход» и « проехать» , удерживая ее между ногами до повторной отметки и обратно. Побеждает самый быстрый дуэт.</vt:lpstr>
      <vt:lpstr>Игра « Космонавты «  По краям площадки раскладываются обручи – ракеты. Играющих больше чем ракет. Дети встают в круг и берутся за руки. Идут по кругу проговаривая. Ждут нас быстрые ракеты. Для полета на планеты. На какую захотим  На  такую и полетим! Но в игре один секрет: Опоздавшим мест нет! Дети разбегаются и занимают ракеты по двое друг другу, плотно прижавших спинами. Опоздавшие выбирают самые красивые парные позы космонавта.</vt:lpstr>
      <vt:lpstr>Мы из полета возвратились   И на Землю приземлились Идет веселый наш отрад И каждый встречи с нами рад!</vt:lpstr>
      <vt:lpstr>Настанет день, Когда мы подрастем,  Ракеты в космос  Смело поведем. Отважными и стойками Ребята быть готовы, Мы будем Космонавтами, Даем вам это слово.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« Путешествия в космос»  Спортивного развлечения для детей старший разновозрастной группы.</dc:title>
  <dc:creator>Ольга Полуднякова</dc:creator>
  <cp:lastModifiedBy>Ольга Полуднякова</cp:lastModifiedBy>
  <cp:revision>29</cp:revision>
  <dcterms:created xsi:type="dcterms:W3CDTF">2023-03-23T12:25:56Z</dcterms:created>
  <dcterms:modified xsi:type="dcterms:W3CDTF">2023-03-25T12:05:16Z</dcterms:modified>
</cp:coreProperties>
</file>